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3"/>
  </p:notesMasterIdLst>
  <p:sldIdLst>
    <p:sldId id="256" r:id="rId2"/>
  </p:sldIdLst>
  <p:sldSz cx="11522075" cy="9144000"/>
  <p:notesSz cx="6858000" cy="9144000"/>
  <p:defaultTextStyle>
    <a:defPPr>
      <a:defRPr lang="en-US"/>
    </a:defPPr>
    <a:lvl1pPr marL="0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9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7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6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4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43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11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80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8" algn="l" defTabSz="9143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3" autoAdjust="0"/>
  </p:normalViewPr>
  <p:slideViewPr>
    <p:cSldViewPr>
      <p:cViewPr>
        <p:scale>
          <a:sx n="150" d="100"/>
          <a:sy n="150" d="100"/>
        </p:scale>
        <p:origin x="1524" y="1656"/>
      </p:cViewPr>
      <p:guideLst>
        <p:guide orient="horz" pos="288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4C58-C1FF-48A4-965A-EDBDF3FECB4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685800"/>
            <a:ext cx="4321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26B15-D5D0-4105-B9D6-72333524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9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9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7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06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74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43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11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80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48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685800"/>
            <a:ext cx="4321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6B15-D5D0-4105-B9D6-72333524EC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1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2121" y="1828800"/>
            <a:ext cx="9893622" cy="2438400"/>
          </a:xfrm>
          <a:ln>
            <a:noFill/>
          </a:ln>
        </p:spPr>
        <p:txBody>
          <a:bodyPr vert="horz" tIns="0" rIns="2361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72121" y="4304715"/>
            <a:ext cx="9897462" cy="2336800"/>
          </a:xfrm>
        </p:spPr>
        <p:txBody>
          <a:bodyPr lIns="0" rIns="23617"/>
          <a:lstStyle>
            <a:lvl1pPr marL="0" marR="59043" indent="0" algn="r">
              <a:buNone/>
              <a:defRPr>
                <a:solidFill>
                  <a:schemeClr val="tx1"/>
                </a:solidFill>
              </a:defRPr>
            </a:lvl1pPr>
            <a:lvl2pPr marL="590428" indent="0" algn="ctr">
              <a:buNone/>
            </a:lvl2pPr>
            <a:lvl3pPr marL="1180856" indent="0" algn="ctr">
              <a:buNone/>
            </a:lvl3pPr>
            <a:lvl4pPr marL="1771284" indent="0" algn="ctr">
              <a:buNone/>
            </a:lvl4pPr>
            <a:lvl5pPr marL="2361712" indent="0" algn="ctr">
              <a:buNone/>
            </a:lvl5pPr>
            <a:lvl6pPr marL="2952140" indent="0" algn="ctr">
              <a:buNone/>
            </a:lvl6pPr>
            <a:lvl7pPr marL="3542568" indent="0" algn="ctr">
              <a:buNone/>
            </a:lvl7pPr>
            <a:lvl8pPr marL="4132997" indent="0" algn="ctr">
              <a:buNone/>
            </a:lvl8pPr>
            <a:lvl9pPr marL="472342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1219202"/>
            <a:ext cx="2592467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1219202"/>
            <a:ext cx="7585366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80" y="1755648"/>
            <a:ext cx="9793764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80" y="3606219"/>
            <a:ext cx="9793764" cy="2012949"/>
          </a:xfrm>
        </p:spPr>
        <p:txBody>
          <a:bodyPr lIns="59043" rIns="59043" anchor="t"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4" y="938784"/>
            <a:ext cx="10369868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2560113"/>
            <a:ext cx="5088916" cy="5913120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2560113"/>
            <a:ext cx="5088916" cy="5913120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4" y="938784"/>
            <a:ext cx="10369868" cy="1524000"/>
          </a:xfrm>
        </p:spPr>
        <p:txBody>
          <a:bodyPr tIns="5904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2473664"/>
            <a:ext cx="5090917" cy="879136"/>
          </a:xfrm>
        </p:spPr>
        <p:txBody>
          <a:bodyPr lIns="59043" tIns="0" rIns="59043" bIns="0" anchor="ctr">
            <a:noAutofit/>
          </a:bodyPr>
          <a:lstStyle>
            <a:lvl1pPr marL="0" indent="0">
              <a:buNone/>
              <a:defRPr sz="3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53055" y="2479677"/>
            <a:ext cx="5092917" cy="873124"/>
          </a:xfrm>
        </p:spPr>
        <p:txBody>
          <a:bodyPr lIns="59043" tIns="0" rIns="59043" bIns="0" anchor="ctr"/>
          <a:lstStyle>
            <a:lvl1pPr marL="0" indent="0">
              <a:buNone/>
              <a:defRPr sz="3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6104" y="3352800"/>
            <a:ext cx="5090917" cy="5127627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3352800"/>
            <a:ext cx="5092917" cy="5127627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4" y="938784"/>
            <a:ext cx="10465885" cy="1524000"/>
          </a:xfrm>
        </p:spPr>
        <p:txBody>
          <a:bodyPr vert="horz" tIns="5904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55" y="685803"/>
            <a:ext cx="3456623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64155" y="2235200"/>
            <a:ext cx="3456623" cy="6096000"/>
          </a:xfrm>
        </p:spPr>
        <p:txBody>
          <a:bodyPr lIns="23617" rIns="23617"/>
          <a:lstStyle>
            <a:lvl1pPr marL="0" indent="0" algn="l">
              <a:buNone/>
              <a:defRPr sz="1800"/>
            </a:lvl1pPr>
            <a:lvl2pPr indent="0" algn="l">
              <a:buNone/>
              <a:defRPr sz="1500"/>
            </a:lvl2pPr>
            <a:lvl3pPr indent="0" algn="l">
              <a:buNone/>
              <a:defRPr sz="1300"/>
            </a:lvl3pPr>
            <a:lvl4pPr indent="0" algn="l">
              <a:buNone/>
              <a:defRPr sz="1200"/>
            </a:lvl4pPr>
            <a:lvl5pPr indent="0" algn="l">
              <a:buNone/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04811" y="2235200"/>
            <a:ext cx="6441160" cy="6096000"/>
          </a:xfrm>
        </p:spPr>
        <p:txBody>
          <a:bodyPr tIns="0"/>
          <a:lstStyle>
            <a:lvl1pPr>
              <a:defRPr sz="36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989069" y="1477436"/>
            <a:ext cx="6625193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086" tIns="59043" rIns="118086" bIns="5904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085765" y="7146359"/>
            <a:ext cx="195875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086" tIns="59043" rIns="118086" bIns="5904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138" y="1569329"/>
            <a:ext cx="2788342" cy="2110161"/>
          </a:xfrm>
        </p:spPr>
        <p:txBody>
          <a:bodyPr vert="horz" lIns="59043" tIns="59043" rIns="59043" bIns="59043" anchor="b"/>
          <a:lstStyle>
            <a:lvl1pPr algn="l">
              <a:buNone/>
              <a:defRPr sz="26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139" y="3771713"/>
            <a:ext cx="2784501" cy="2905760"/>
          </a:xfrm>
        </p:spPr>
        <p:txBody>
          <a:bodyPr lIns="82660" rIns="59043" bIns="59043" anchor="t"/>
          <a:lstStyle>
            <a:lvl1pPr marL="0" indent="0" algn="l">
              <a:spcBef>
                <a:spcPts val="323"/>
              </a:spcBef>
              <a:buFontTx/>
              <a:buNone/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77833" y="8475134"/>
            <a:ext cx="768138" cy="486833"/>
          </a:xfrm>
        </p:spPr>
        <p:txBody>
          <a:bodyPr/>
          <a:lstStyle/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392341" y="1599356"/>
            <a:ext cx="5818648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1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002" y="7755467"/>
            <a:ext cx="11546079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8086" tIns="59043" rIns="118086" bIns="5904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520994" y="8293101"/>
            <a:ext cx="6001081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8086" tIns="59043" rIns="118086" bIns="5904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002" y="-9525"/>
            <a:ext cx="11546079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8086" tIns="59043" rIns="118086" bIns="5904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520994" y="-9525"/>
            <a:ext cx="6001081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8086" tIns="59043" rIns="118086" bIns="5904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76104" y="938784"/>
            <a:ext cx="10369868" cy="1524000"/>
          </a:xfrm>
          <a:prstGeom prst="rect">
            <a:avLst/>
          </a:prstGeom>
        </p:spPr>
        <p:txBody>
          <a:bodyPr vert="horz" lIns="0" tIns="5904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76104" y="2580640"/>
            <a:ext cx="10369868" cy="5852160"/>
          </a:xfrm>
          <a:prstGeom prst="rect">
            <a:avLst/>
          </a:prstGeom>
        </p:spPr>
        <p:txBody>
          <a:bodyPr vert="horz" lIns="118086" tIns="59043" rIns="118086" bIns="5904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76104" y="8475134"/>
            <a:ext cx="2688484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9D36E3-1941-4CCE-93D0-15E41DE0ED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360605" y="8475134"/>
            <a:ext cx="4224761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985798" y="8475134"/>
            <a:ext cx="960173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E8BF71-1B6C-4EA6-A9A4-32FC136F41A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3963" y="269877"/>
            <a:ext cx="11568128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6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54257" indent="-35425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6599" indent="-318831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180856" indent="-318831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113" indent="-27159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370" indent="-27159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43627" indent="-27159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479798" indent="-2361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34055" indent="-236171" algn="l" rtl="0" eaLnBrk="1" latinLnBrk="0" hangingPunct="1">
        <a:spcBef>
          <a:spcPct val="20000"/>
        </a:spcBef>
        <a:buClr>
          <a:schemeClr val="tx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88312" indent="-2361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904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80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712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3617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9521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5425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1329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7234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5060" y="35496"/>
            <a:ext cx="8675349" cy="954101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ID" sz="2800" dirty="0">
                <a:latin typeface="Arial Black" pitchFamily="34" charset="0"/>
              </a:rPr>
              <a:t>STRUKTUR ORGANISASI </a:t>
            </a:r>
          </a:p>
          <a:p>
            <a:pPr algn="ctr"/>
            <a:r>
              <a:rPr lang="en-ID" sz="2800" dirty="0">
                <a:latin typeface="Arial Black" pitchFamily="34" charset="0"/>
              </a:rPr>
              <a:t>PERPUSTAKAAN</a:t>
            </a:r>
            <a:endParaRPr lang="en-US" sz="2800" dirty="0">
              <a:latin typeface="Arial Black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01926" y="1473003"/>
            <a:ext cx="4718224" cy="778207"/>
            <a:chOff x="2501800" y="2443583"/>
            <a:chExt cx="3744416" cy="573178"/>
          </a:xfrm>
        </p:grpSpPr>
        <p:sp>
          <p:nvSpPr>
            <p:cNvPr id="5" name="Rectangle 4"/>
            <p:cNvSpPr/>
            <p:nvPr/>
          </p:nvSpPr>
          <p:spPr>
            <a:xfrm>
              <a:off x="3131840" y="2448669"/>
              <a:ext cx="2950862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31840" y="2700669"/>
              <a:ext cx="2950862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01800" y="2448668"/>
              <a:ext cx="630040" cy="50405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17872" y="2443583"/>
              <a:ext cx="1908264" cy="349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err="1"/>
                <a:t>Kepala</a:t>
              </a:r>
              <a:r>
                <a:rPr lang="en-US" sz="1200" b="1" dirty="0"/>
                <a:t> </a:t>
              </a:r>
              <a:r>
                <a:rPr lang="en-US" sz="1200" b="1" dirty="0" err="1"/>
                <a:t>Perpustakaan</a:t>
              </a:r>
              <a:endParaRPr lang="en-US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31840" y="2706504"/>
              <a:ext cx="3114376" cy="310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 Black" pitchFamily="34" charset="0"/>
                </a:rPr>
                <a:t>Dr. </a:t>
              </a:r>
              <a:r>
                <a:rPr lang="en-US" sz="1000" dirty="0" err="1">
                  <a:latin typeface="Arial Black" pitchFamily="34" charset="0"/>
                </a:rPr>
                <a:t>Agr</a:t>
              </a:r>
              <a:r>
                <a:rPr lang="en-US" sz="1000" dirty="0">
                  <a:latin typeface="Arial Black" pitchFamily="34" charset="0"/>
                </a:rPr>
                <a:t>. </a:t>
              </a:r>
              <a:r>
                <a:rPr lang="en-US" sz="1000" dirty="0" err="1">
                  <a:latin typeface="Arial Black" pitchFamily="34" charset="0"/>
                </a:rPr>
                <a:t>Zulias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Mardinata</a:t>
              </a:r>
              <a:r>
                <a:rPr lang="en-US" sz="1000" dirty="0">
                  <a:latin typeface="Arial Black" pitchFamily="34" charset="0"/>
                </a:rPr>
                <a:t> ZA, S.TP., MP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93597" y="3029056"/>
            <a:ext cx="3039550" cy="428549"/>
            <a:chOff x="2591840" y="2412725"/>
            <a:chExt cx="2412208" cy="540000"/>
          </a:xfrm>
        </p:grpSpPr>
        <p:sp>
          <p:nvSpPr>
            <p:cNvPr id="13" name="Rectangle 12"/>
            <p:cNvSpPr/>
            <p:nvPr/>
          </p:nvSpPr>
          <p:spPr>
            <a:xfrm>
              <a:off x="3089207" y="2455707"/>
              <a:ext cx="1836056" cy="252001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95784" y="2451559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Staff </a:t>
              </a:r>
              <a:r>
                <a:rPr lang="en-US" sz="800" b="1" dirty="0" err="1"/>
                <a:t>Administrasi</a:t>
              </a:r>
              <a:r>
                <a:rPr lang="en-US" sz="800" b="1" dirty="0"/>
                <a:t> &amp; </a:t>
              </a:r>
              <a:r>
                <a:rPr lang="en-US" sz="800" b="1" dirty="0" err="1"/>
                <a:t>Umum</a:t>
              </a:r>
              <a:endParaRPr lang="en-US" sz="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69643" y="2637308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Vonny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Winda</a:t>
              </a:r>
              <a:r>
                <a:rPr lang="en-US" sz="1000" dirty="0">
                  <a:latin typeface="Arial Black" pitchFamily="34" charset="0"/>
                </a:rPr>
                <a:t> sari, </a:t>
              </a:r>
              <a:r>
                <a:rPr lang="en-US" sz="1000" dirty="0" err="1">
                  <a:latin typeface="Arial Black" pitchFamily="34" charset="0"/>
                </a:rPr>
                <a:t>S.Pd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5464" y="2543363"/>
            <a:ext cx="2455519" cy="447554"/>
            <a:chOff x="2591840" y="2412725"/>
            <a:chExt cx="2417793" cy="563948"/>
          </a:xfrm>
        </p:grpSpPr>
        <p:sp>
          <p:nvSpPr>
            <p:cNvPr id="20" name="Rectangle 19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01369" y="2427153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 err="1"/>
                <a:t>Kasubag</a:t>
              </a:r>
              <a:r>
                <a:rPr lang="en-US" sz="800" b="1" dirty="0"/>
                <a:t> </a:t>
              </a:r>
              <a:r>
                <a:rPr lang="en-US" sz="800" b="1" dirty="0" err="1"/>
                <a:t>Pelayanan</a:t>
              </a:r>
              <a:r>
                <a:rPr lang="en-US" sz="800" b="1" dirty="0"/>
                <a:t> </a:t>
              </a:r>
              <a:r>
                <a:rPr lang="en-US" sz="800" b="1" dirty="0" err="1"/>
                <a:t>Teknis</a:t>
              </a:r>
              <a:endParaRPr lang="en-US" sz="8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9086" y="2666418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 Black" pitchFamily="34" charset="0"/>
                </a:rPr>
                <a:t>T. Ida </a:t>
              </a:r>
              <a:r>
                <a:rPr lang="en-US" sz="1000" dirty="0" err="1">
                  <a:latin typeface="Arial Black" pitchFamily="34" charset="0"/>
                </a:rPr>
                <a:t>Adriani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92688" y="2527754"/>
            <a:ext cx="3229603" cy="435447"/>
            <a:chOff x="2591840" y="2411249"/>
            <a:chExt cx="2563035" cy="548695"/>
          </a:xfrm>
        </p:grpSpPr>
        <p:sp>
          <p:nvSpPr>
            <p:cNvPr id="27" name="Rectangle 26"/>
            <p:cNvSpPr/>
            <p:nvPr/>
          </p:nvSpPr>
          <p:spPr>
            <a:xfrm>
              <a:off x="3131839" y="2448668"/>
              <a:ext cx="1794145" cy="23405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27784" y="2448669"/>
              <a:ext cx="468000" cy="468000"/>
            </a:xfrm>
            <a:prstGeom prst="rect">
              <a:avLst/>
            </a:prstGeom>
            <a:blipFill dpi="0" rotWithShape="1">
              <a:blip r:embed="rId3">
                <a:alphaModFix amt="94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946398" y="2411249"/>
              <a:ext cx="2208477" cy="271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 err="1"/>
                <a:t>Kasubag</a:t>
              </a:r>
              <a:r>
                <a:rPr lang="en-US" sz="800" b="1" dirty="0"/>
                <a:t> </a:t>
              </a:r>
              <a:r>
                <a:rPr lang="en-US" sz="800" b="1" dirty="0" err="1"/>
                <a:t>Bagian</a:t>
              </a:r>
              <a:r>
                <a:rPr lang="en-US" sz="800" b="1" dirty="0"/>
                <a:t> </a:t>
              </a:r>
              <a:r>
                <a:rPr lang="en-US" sz="800" b="1" dirty="0" err="1"/>
                <a:t>Administrasi</a:t>
              </a:r>
              <a:r>
                <a:rPr lang="en-US" sz="800" b="1" dirty="0"/>
                <a:t> &amp;</a:t>
              </a:r>
              <a:r>
                <a:rPr lang="en-US" sz="800" b="1" dirty="0" err="1"/>
                <a:t>Umum</a:t>
              </a:r>
              <a:endParaRPr lang="en-US" sz="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17720" y="2649687"/>
              <a:ext cx="1872008" cy="310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 Black" pitchFamily="34" charset="0"/>
                </a:rPr>
                <a:t>Ali </a:t>
              </a:r>
              <a:r>
                <a:rPr lang="en-US" sz="1000" dirty="0" err="1">
                  <a:latin typeface="Arial Black" pitchFamily="34" charset="0"/>
                </a:rPr>
                <a:t>Azmi</a:t>
              </a:r>
              <a:r>
                <a:rPr lang="en-US" sz="1000" dirty="0">
                  <a:latin typeface="Arial Black" pitchFamily="34" charset="0"/>
                </a:rPr>
                <a:t>, </a:t>
              </a:r>
              <a:r>
                <a:rPr lang="en-US" sz="1000" dirty="0" err="1">
                  <a:latin typeface="Arial Black" pitchFamily="34" charset="0"/>
                </a:rPr>
                <a:t>S.Ag</a:t>
              </a:r>
              <a:r>
                <a:rPr lang="en-US" sz="1000" dirty="0">
                  <a:latin typeface="Arial Black" pitchFamily="34" charset="0"/>
                </a:rPr>
                <a:t>., </a:t>
              </a:r>
              <a:r>
                <a:rPr lang="en-US" sz="1000" dirty="0" err="1">
                  <a:latin typeface="Arial Black" pitchFamily="34" charset="0"/>
                </a:rPr>
                <a:t>M.Ag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pic>
        <p:nvPicPr>
          <p:cNvPr id="40" name="Picture 39" descr="D:\PERPUSTAKAAN UIR\FILE PUSTAKA\KEPEGAWAIAN\SK PEGAWAI\2019_06_26\foto pegawai\foto Buk t.ida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7" b="3524"/>
          <a:stretch/>
        </p:blipFill>
        <p:spPr bwMode="auto">
          <a:xfrm>
            <a:off x="171976" y="2574148"/>
            <a:ext cx="475302" cy="385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5851774" y="2522269"/>
            <a:ext cx="2517533" cy="449600"/>
            <a:chOff x="2591840" y="2412725"/>
            <a:chExt cx="2478854" cy="566530"/>
          </a:xfrm>
        </p:grpSpPr>
        <p:sp>
          <p:nvSpPr>
            <p:cNvPr id="42" name="Rectangle 41"/>
            <p:cNvSpPr/>
            <p:nvPr/>
          </p:nvSpPr>
          <p:spPr>
            <a:xfrm>
              <a:off x="3131839" y="2448667"/>
              <a:ext cx="1800001" cy="2785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95784" y="2451557"/>
              <a:ext cx="1974910" cy="271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 err="1"/>
                <a:t>Kasubag</a:t>
              </a:r>
              <a:r>
                <a:rPr lang="en-US" sz="800" b="1" dirty="0"/>
                <a:t> </a:t>
              </a:r>
              <a:r>
                <a:rPr lang="en-US" sz="800" b="1" dirty="0" err="1"/>
                <a:t>Pelayanan</a:t>
              </a:r>
              <a:r>
                <a:rPr lang="en-US" sz="800" b="1" dirty="0"/>
                <a:t> </a:t>
              </a:r>
              <a:r>
                <a:rPr lang="en-US" sz="800" b="1" dirty="0" err="1"/>
                <a:t>Pemustaka</a:t>
              </a:r>
              <a:endParaRPr lang="en-US" sz="8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06609" y="2668998"/>
              <a:ext cx="1872008" cy="310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Nafrida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pic>
        <p:nvPicPr>
          <p:cNvPr id="48" name="Picture 47" descr="D:\PERPUSTAKAAN UIR\FILE PUSTAKA\KEPEGAWAIAN\SK PEGAWAI\2019_06_26\foto pegawai\foto Buk Ida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7" t="2283" r="3448" b="4110"/>
          <a:stretch/>
        </p:blipFill>
        <p:spPr bwMode="auto">
          <a:xfrm>
            <a:off x="5887832" y="2559748"/>
            <a:ext cx="476306" cy="3714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5" name="Group 54"/>
          <p:cNvGrpSpPr/>
          <p:nvPr/>
        </p:nvGrpSpPr>
        <p:grpSpPr>
          <a:xfrm>
            <a:off x="8324015" y="2525847"/>
            <a:ext cx="3425539" cy="428548"/>
            <a:chOff x="2591840" y="2412725"/>
            <a:chExt cx="2718532" cy="540000"/>
          </a:xfrm>
        </p:grpSpPr>
        <p:sp>
          <p:nvSpPr>
            <p:cNvPr id="56" name="Rectangle 55"/>
            <p:cNvSpPr/>
            <p:nvPr/>
          </p:nvSpPr>
          <p:spPr>
            <a:xfrm>
              <a:off x="3131840" y="2448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131840" y="2700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96416" y="2420220"/>
              <a:ext cx="2213956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D" sz="800" b="1" dirty="0" err="1">
                  <a:latin typeface="+mj-lt"/>
                </a:rPr>
                <a:t>Kasubag</a:t>
              </a:r>
              <a:r>
                <a:rPr lang="en-ID" sz="800" b="1" dirty="0">
                  <a:latin typeface="+mj-lt"/>
                </a:rPr>
                <a:t> </a:t>
              </a:r>
              <a:r>
                <a:rPr lang="en-ID" sz="800" b="1" dirty="0" err="1">
                  <a:latin typeface="+mj-lt"/>
                </a:rPr>
                <a:t>Teknologi</a:t>
              </a:r>
              <a:r>
                <a:rPr lang="en-ID" sz="800" b="1" dirty="0">
                  <a:latin typeface="+mj-lt"/>
                </a:rPr>
                <a:t> </a:t>
              </a:r>
              <a:r>
                <a:rPr lang="en-ID" sz="800" b="1" dirty="0" err="1">
                  <a:latin typeface="+mj-lt"/>
                </a:rPr>
                <a:t>Informasi</a:t>
              </a:r>
              <a:r>
                <a:rPr lang="en-ID" sz="800" b="1" dirty="0">
                  <a:latin typeface="+mj-lt"/>
                </a:rPr>
                <a:t> &amp; </a:t>
              </a:r>
              <a:r>
                <a:rPr lang="en-ID" sz="800" b="1" dirty="0" err="1">
                  <a:latin typeface="+mj-lt"/>
                </a:rPr>
                <a:t>Komunikasi</a:t>
              </a:r>
              <a:endParaRPr lang="en-US" sz="800" b="1" dirty="0">
                <a:latin typeface="+mj-lt"/>
              </a:endParaRPr>
            </a:p>
          </p:txBody>
        </p:sp>
      </p:grpSp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8"/>
          <a:stretch/>
        </p:blipFill>
        <p:spPr>
          <a:xfrm>
            <a:off x="3416742" y="1493653"/>
            <a:ext cx="764262" cy="630075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135464" y="5486330"/>
            <a:ext cx="2430917" cy="428547"/>
            <a:chOff x="2591840" y="2412725"/>
            <a:chExt cx="2393569" cy="540000"/>
          </a:xfrm>
        </p:grpSpPr>
        <p:sp>
          <p:nvSpPr>
            <p:cNvPr id="64" name="Rectangle 63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072998" y="2415738"/>
              <a:ext cx="1908264" cy="271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PHL </a:t>
              </a:r>
              <a:r>
                <a:rPr lang="en-US" sz="800" b="1" dirty="0" err="1"/>
                <a:t>Maintenence</a:t>
              </a:r>
              <a:endParaRPr lang="en-US" sz="8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13401" y="2651967"/>
              <a:ext cx="1872008" cy="29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>
                  <a:latin typeface="Arial Black" pitchFamily="34" charset="0"/>
                </a:rPr>
                <a:t>Nofri</a:t>
              </a:r>
              <a:r>
                <a:rPr lang="en-US" sz="900" dirty="0">
                  <a:latin typeface="Arial Black" pitchFamily="34" charset="0"/>
                </a:rPr>
                <a:t> Sam </a:t>
              </a:r>
              <a:r>
                <a:rPr lang="en-US" sz="900" dirty="0" err="1">
                  <a:latin typeface="Arial Black" pitchFamily="34" charset="0"/>
                </a:rPr>
                <a:t>Prima,S.IP</a:t>
              </a:r>
              <a:endParaRPr lang="en-US" sz="900" dirty="0">
                <a:latin typeface="Arial Black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21743" y="3514845"/>
            <a:ext cx="2456536" cy="434797"/>
            <a:chOff x="2591840" y="2412725"/>
            <a:chExt cx="2418794" cy="547873"/>
          </a:xfrm>
        </p:grpSpPr>
        <p:sp>
          <p:nvSpPr>
            <p:cNvPr id="71" name="Rectangle 70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95784" y="2419242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Staff </a:t>
              </a:r>
              <a:r>
                <a:rPr lang="en-US" sz="800" b="1" dirty="0" err="1"/>
                <a:t>Pengolahan</a:t>
              </a:r>
              <a:r>
                <a:rPr lang="en-US" sz="800" b="1" dirty="0"/>
                <a:t> </a:t>
              </a:r>
              <a:r>
                <a:rPr lang="en-US" sz="800" b="1" dirty="0" err="1"/>
                <a:t>Buku</a:t>
              </a:r>
              <a:endParaRPr lang="en-US" sz="8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38626" y="2650343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Uthi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Kurnia</a:t>
              </a:r>
              <a:r>
                <a:rPr lang="en-US" sz="1000" dirty="0">
                  <a:latin typeface="Arial Black" pitchFamily="34" charset="0"/>
                </a:rPr>
                <a:t>, S.IP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35464" y="4000542"/>
            <a:ext cx="2461226" cy="438297"/>
            <a:chOff x="2591840" y="2412725"/>
            <a:chExt cx="2423412" cy="552283"/>
          </a:xfrm>
        </p:grpSpPr>
        <p:sp>
          <p:nvSpPr>
            <p:cNvPr id="78" name="Rectangle 77"/>
            <p:cNvSpPr/>
            <p:nvPr/>
          </p:nvSpPr>
          <p:spPr>
            <a:xfrm>
              <a:off x="3131840" y="2448667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106988" y="2435549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Staff </a:t>
              </a:r>
              <a:r>
                <a:rPr lang="en-US" sz="800" b="1" dirty="0" err="1"/>
                <a:t>Pengolahan</a:t>
              </a:r>
              <a:r>
                <a:rPr lang="en-US" sz="800" b="1" dirty="0"/>
                <a:t> </a:t>
              </a:r>
              <a:r>
                <a:rPr lang="en-US" sz="800" b="1" dirty="0" err="1"/>
                <a:t>Buku</a:t>
              </a:r>
              <a:endParaRPr lang="en-US" sz="8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37395" y="2654753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Yuni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Reliska</a:t>
              </a:r>
              <a:r>
                <a:rPr lang="en-US" sz="1000" dirty="0">
                  <a:latin typeface="Arial Black" pitchFamily="34" charset="0"/>
                </a:rPr>
                <a:t>, S.IP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35464" y="4486326"/>
            <a:ext cx="2443840" cy="428549"/>
            <a:chOff x="2591840" y="2412725"/>
            <a:chExt cx="2406293" cy="540000"/>
          </a:xfrm>
        </p:grpSpPr>
        <p:sp>
          <p:nvSpPr>
            <p:cNvPr id="85" name="Rectangle 84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089869" y="2426593"/>
              <a:ext cx="1908264" cy="426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Staff </a:t>
              </a:r>
              <a:r>
                <a:rPr lang="en-US" sz="800" b="1" dirty="0" err="1"/>
                <a:t>Pengolahan</a:t>
              </a:r>
              <a:r>
                <a:rPr lang="en-US" sz="800" b="1" dirty="0"/>
                <a:t> </a:t>
              </a:r>
              <a:r>
                <a:rPr lang="en-US" sz="800" b="1" dirty="0" err="1"/>
                <a:t>Skripsi</a:t>
              </a:r>
              <a:endParaRPr lang="en-US" sz="800" b="1" dirty="0"/>
            </a:p>
            <a:p>
              <a:pPr algn="ctr"/>
              <a:endParaRPr lang="en-US" sz="8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098695" y="2642470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Ayu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Agustina</a:t>
              </a:r>
              <a:r>
                <a:rPr lang="en-US" sz="1000" dirty="0">
                  <a:latin typeface="Arial Black" pitchFamily="34" charset="0"/>
                </a:rPr>
                <a:t>, S.IP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35473" y="4997473"/>
            <a:ext cx="3529136" cy="431723"/>
            <a:chOff x="2591840" y="2408726"/>
            <a:chExt cx="3474914" cy="543999"/>
          </a:xfrm>
        </p:grpSpPr>
        <p:sp>
          <p:nvSpPr>
            <p:cNvPr id="92" name="Rectangle 91"/>
            <p:cNvSpPr/>
            <p:nvPr/>
          </p:nvSpPr>
          <p:spPr>
            <a:xfrm>
              <a:off x="3131841" y="2448668"/>
              <a:ext cx="1799999" cy="23405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158885" y="2408726"/>
              <a:ext cx="2907869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/>
                <a:t>Staff </a:t>
              </a:r>
              <a:r>
                <a:rPr lang="en-US" sz="800" b="1" dirty="0" err="1"/>
                <a:t>Pengolahan</a:t>
              </a:r>
              <a:r>
                <a:rPr lang="en-US" sz="800" b="1" dirty="0"/>
                <a:t> </a:t>
              </a:r>
              <a:r>
                <a:rPr lang="en-US" sz="800" b="1" dirty="0" err="1"/>
                <a:t>Jurnal</a:t>
              </a:r>
              <a:r>
                <a:rPr lang="en-US" sz="800" b="1" dirty="0"/>
                <a:t>/</a:t>
              </a:r>
              <a:r>
                <a:rPr lang="en-US" sz="800" b="1" dirty="0" err="1"/>
                <a:t>Majalah</a:t>
              </a:r>
              <a:endParaRPr lang="en-US" sz="8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056114" y="2619596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Yolla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Afrina</a:t>
              </a:r>
              <a:r>
                <a:rPr lang="en-US" sz="1000" dirty="0">
                  <a:latin typeface="Arial Black" pitchFamily="34" charset="0"/>
                </a:rPr>
                <a:t>, </a:t>
              </a:r>
              <a:r>
                <a:rPr lang="en-US" sz="1000" dirty="0" err="1">
                  <a:latin typeface="Arial Black" pitchFamily="34" charset="0"/>
                </a:rPr>
                <a:t>A.Md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22601" y="3029057"/>
            <a:ext cx="2456702" cy="443556"/>
            <a:chOff x="2591840" y="2412725"/>
            <a:chExt cx="2418958" cy="558911"/>
          </a:xfrm>
        </p:grpSpPr>
        <p:sp>
          <p:nvSpPr>
            <p:cNvPr id="99" name="Rectangle 98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102534" y="2424294"/>
              <a:ext cx="1908264" cy="271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Staff </a:t>
              </a:r>
              <a:r>
                <a:rPr lang="en-US" sz="800" b="1" dirty="0" err="1"/>
                <a:t>Pengolahan</a:t>
              </a:r>
              <a:r>
                <a:rPr lang="en-US" sz="800" b="1" dirty="0"/>
                <a:t> </a:t>
              </a:r>
              <a:r>
                <a:rPr lang="en-US" sz="800" b="1" dirty="0" err="1"/>
                <a:t>Buku</a:t>
              </a:r>
              <a:endParaRPr lang="en-US" sz="800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107309" y="2661381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Handi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Trinof</a:t>
              </a:r>
              <a:r>
                <a:rPr lang="en-US" sz="1000" dirty="0">
                  <a:latin typeface="Arial Black" pitchFamily="34" charset="0"/>
                </a:rPr>
                <a:t>, S.IIP</a:t>
              </a:r>
            </a:p>
          </p:txBody>
        </p:sp>
      </p:grpSp>
      <p:pic>
        <p:nvPicPr>
          <p:cNvPr id="105" name="Picture 10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20" y="3063063"/>
            <a:ext cx="456082" cy="366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05" descr="D:\PERPUSTAKAAN UIR\FILE PUSTAKA\KEPEGAWAIAN\SK PEGAWAI\2019_06_26\foto pegawai\foto uthi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" t="1747" r="3333" b="2619"/>
          <a:stretch/>
        </p:blipFill>
        <p:spPr bwMode="auto">
          <a:xfrm>
            <a:off x="167913" y="3545665"/>
            <a:ext cx="456082" cy="3795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1" y="4034247"/>
            <a:ext cx="432078" cy="366319"/>
          </a:xfrm>
          <a:prstGeom prst="rect">
            <a:avLst/>
          </a:prstGeom>
        </p:spPr>
      </p:pic>
      <p:pic>
        <p:nvPicPr>
          <p:cNvPr id="108" name="Picture 107" descr="D:\PERPUSTAKAAN UIR\FILE PUSTAKA\KEPEGAWAIAN\SK PEGAWAI\2019_06_26\foto pegawai\foto ayu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"/>
          <a:stretch/>
        </p:blipFill>
        <p:spPr bwMode="auto">
          <a:xfrm>
            <a:off x="206937" y="4521055"/>
            <a:ext cx="427471" cy="372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Picture 10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09" y="5029168"/>
            <a:ext cx="444080" cy="3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25" y="5517867"/>
            <a:ext cx="420076" cy="372596"/>
          </a:xfrm>
          <a:prstGeom prst="rect">
            <a:avLst/>
          </a:prstGeom>
        </p:spPr>
      </p:pic>
      <p:grpSp>
        <p:nvGrpSpPr>
          <p:cNvPr id="111" name="Group 110"/>
          <p:cNvGrpSpPr/>
          <p:nvPr/>
        </p:nvGrpSpPr>
        <p:grpSpPr>
          <a:xfrm>
            <a:off x="2585309" y="3514843"/>
            <a:ext cx="2948563" cy="434222"/>
            <a:chOff x="2591840" y="2412725"/>
            <a:chExt cx="2340000" cy="547149"/>
          </a:xfrm>
        </p:grpSpPr>
        <p:sp>
          <p:nvSpPr>
            <p:cNvPr id="112" name="Rectangle 111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010060" y="2443642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D" sz="800" b="1" dirty="0"/>
                <a:t>Staff </a:t>
              </a:r>
              <a:r>
                <a:rPr lang="en-ID" sz="800" b="1" dirty="0" err="1"/>
                <a:t>Kebersihan</a:t>
              </a:r>
              <a:endParaRPr lang="en-US" sz="800" b="1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997716" y="2649619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Herliati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Dewi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pic>
        <p:nvPicPr>
          <p:cNvPr id="118" name="Picture 117" descr="C:\Users\USER\Downloads\WhatsApp Image 2020-08-18 at 09.25.15.jpeg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4" t="1918" r="23322" b="39956"/>
          <a:stretch/>
        </p:blipFill>
        <p:spPr bwMode="auto">
          <a:xfrm>
            <a:off x="2658237" y="3063063"/>
            <a:ext cx="562077" cy="3660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9" name="Picture 1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80" y="3526980"/>
            <a:ext cx="582334" cy="39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" name="Group 119"/>
          <p:cNvGrpSpPr/>
          <p:nvPr/>
        </p:nvGrpSpPr>
        <p:grpSpPr>
          <a:xfrm>
            <a:off x="2585309" y="4029163"/>
            <a:ext cx="2948563" cy="447979"/>
            <a:chOff x="2591840" y="2412725"/>
            <a:chExt cx="2340000" cy="564483"/>
          </a:xfrm>
        </p:grpSpPr>
        <p:sp>
          <p:nvSpPr>
            <p:cNvPr id="121" name="Rectangle 120"/>
            <p:cNvSpPr/>
            <p:nvPr/>
          </p:nvSpPr>
          <p:spPr>
            <a:xfrm>
              <a:off x="3131840" y="2448668"/>
              <a:ext cx="1800000" cy="252001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23576" y="2441058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D" sz="800" b="1" dirty="0"/>
                <a:t>Staff </a:t>
              </a:r>
              <a:r>
                <a:rPr lang="en-ID" sz="800" b="1" dirty="0" err="1"/>
                <a:t>Kebersihan</a:t>
              </a:r>
              <a:endParaRPr lang="en-US" sz="800" b="1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974381" y="2666953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Rasyid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585309" y="4539654"/>
            <a:ext cx="2948563" cy="439151"/>
            <a:chOff x="2591840" y="2407910"/>
            <a:chExt cx="2340000" cy="553360"/>
          </a:xfrm>
        </p:grpSpPr>
        <p:sp>
          <p:nvSpPr>
            <p:cNvPr id="127" name="Rectangle 126"/>
            <p:cNvSpPr/>
            <p:nvPr/>
          </p:nvSpPr>
          <p:spPr>
            <a:xfrm>
              <a:off x="3131840" y="2448671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004087" y="2407910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D" sz="800" b="1" dirty="0"/>
                <a:t>PHL </a:t>
              </a:r>
              <a:r>
                <a:rPr lang="en-ID" sz="800" b="1" dirty="0" err="1"/>
                <a:t>Kebersihan</a:t>
              </a:r>
              <a:endParaRPr lang="en-US" sz="8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978832" y="2651015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Tati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Ningsih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pic>
        <p:nvPicPr>
          <p:cNvPr id="132" name="Picture 131" descr="C:\Users\USER\Downloads\WhatsApp Image 2020-08-18 at 09.17.32.jpe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388" y="4067639"/>
            <a:ext cx="579074" cy="332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Picture 132" descr="C:\Users\USER\Downloads\WhatsApp Image 2020-08-18 at 09.46.53.jpeg"/>
          <p:cNvPicPr/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0" b="11875"/>
          <a:stretch/>
        </p:blipFill>
        <p:spPr bwMode="auto">
          <a:xfrm>
            <a:off x="2637980" y="4572000"/>
            <a:ext cx="589713" cy="3870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4" name="Group 133"/>
          <p:cNvGrpSpPr/>
          <p:nvPr/>
        </p:nvGrpSpPr>
        <p:grpSpPr>
          <a:xfrm>
            <a:off x="5851774" y="3029052"/>
            <a:ext cx="2449847" cy="439890"/>
            <a:chOff x="2591840" y="2412725"/>
            <a:chExt cx="2412208" cy="554291"/>
          </a:xfrm>
        </p:grpSpPr>
        <p:sp>
          <p:nvSpPr>
            <p:cNvPr id="135" name="Rectangle 134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095784" y="2451559"/>
              <a:ext cx="1908264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Staff </a:t>
              </a:r>
              <a:r>
                <a:rPr lang="en-US" sz="800" b="1" dirty="0" err="1"/>
                <a:t>Pelayanan</a:t>
              </a:r>
              <a:r>
                <a:rPr lang="en-US" sz="800" b="1" dirty="0"/>
                <a:t> </a:t>
              </a:r>
              <a:r>
                <a:rPr lang="en-US" sz="800" b="1" dirty="0" err="1"/>
                <a:t>Sirkulasi</a:t>
              </a:r>
              <a:endParaRPr lang="en-US" sz="800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059832" y="2656761"/>
              <a:ext cx="1872008" cy="310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err="1">
                  <a:latin typeface="Arial Black" pitchFamily="34" charset="0"/>
                </a:rPr>
                <a:t>Kanti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Fisdian</a:t>
              </a:r>
              <a:r>
                <a:rPr lang="en-US" sz="1000" dirty="0">
                  <a:latin typeface="Arial Black" pitchFamily="34" charset="0"/>
                </a:rPr>
                <a:t> </a:t>
              </a:r>
              <a:r>
                <a:rPr lang="en-US" sz="1000" dirty="0" err="1">
                  <a:latin typeface="Arial Black" pitchFamily="34" charset="0"/>
                </a:rPr>
                <a:t>Adni</a:t>
              </a:r>
              <a:endParaRPr lang="en-US" sz="1000" dirty="0">
                <a:latin typeface="Arial Black" pitchFamily="34" charset="0"/>
              </a:endParaRPr>
            </a:p>
          </p:txBody>
        </p:sp>
      </p:grpSp>
      <p:pic>
        <p:nvPicPr>
          <p:cNvPr id="140" name="Picture 139" descr="C:\Users\USER\Downloads\WhatsApp Image 2020-08-13 at 14.27.03.jpeg"/>
          <p:cNvPicPr/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4" t="1" r="16032" b="34230"/>
          <a:stretch/>
        </p:blipFill>
        <p:spPr bwMode="auto">
          <a:xfrm>
            <a:off x="5909096" y="3063063"/>
            <a:ext cx="454484" cy="3660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1" name="Group 140"/>
          <p:cNvGrpSpPr/>
          <p:nvPr/>
        </p:nvGrpSpPr>
        <p:grpSpPr>
          <a:xfrm>
            <a:off x="5851774" y="3514839"/>
            <a:ext cx="2453152" cy="428547"/>
            <a:chOff x="2591840" y="2412725"/>
            <a:chExt cx="2415462" cy="540000"/>
          </a:xfrm>
        </p:grpSpPr>
        <p:sp>
          <p:nvSpPr>
            <p:cNvPr id="142" name="Rectangle 141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95784" y="2428024"/>
              <a:ext cx="1908264" cy="271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Staff </a:t>
              </a:r>
              <a:r>
                <a:rPr lang="en-US" sz="800" b="1" dirty="0" err="1"/>
                <a:t>Pelayanan</a:t>
              </a:r>
              <a:r>
                <a:rPr lang="en-US" sz="800" b="1" dirty="0"/>
                <a:t> </a:t>
              </a:r>
              <a:r>
                <a:rPr lang="en-US" sz="800" b="1" dirty="0" err="1"/>
                <a:t>Sirkulasi</a:t>
              </a:r>
              <a:endParaRPr lang="en-US" sz="800" b="1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135294" y="2661786"/>
              <a:ext cx="1872008" cy="29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>
                  <a:latin typeface="Arial Black" pitchFamily="34" charset="0"/>
                </a:rPr>
                <a:t>Teguh</a:t>
              </a:r>
              <a:r>
                <a:rPr lang="en-US" sz="900" dirty="0">
                  <a:latin typeface="Arial Black" pitchFamily="34" charset="0"/>
                </a:rPr>
                <a:t> </a:t>
              </a:r>
              <a:r>
                <a:rPr lang="en-US" sz="900" dirty="0" err="1">
                  <a:latin typeface="Arial Black" pitchFamily="34" charset="0"/>
                </a:rPr>
                <a:t>Handoyo</a:t>
              </a:r>
              <a:r>
                <a:rPr lang="en-US" sz="900" dirty="0">
                  <a:latin typeface="Arial Black" pitchFamily="34" charset="0"/>
                </a:rPr>
                <a:t>, S.IP</a:t>
              </a:r>
            </a:p>
          </p:txBody>
        </p:sp>
      </p:grpSp>
      <p:pic>
        <p:nvPicPr>
          <p:cNvPr id="147" name="Picture 146" descr="C:\Users\USER\Downloads\WhatsApp Image 2020-08-18 at 08.34.39.jpeg"/>
          <p:cNvPicPr/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-1" r="15450" b="26629"/>
          <a:stretch/>
        </p:blipFill>
        <p:spPr bwMode="auto">
          <a:xfrm>
            <a:off x="5909096" y="3543497"/>
            <a:ext cx="455043" cy="3817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9" name="Group 148"/>
          <p:cNvGrpSpPr/>
          <p:nvPr/>
        </p:nvGrpSpPr>
        <p:grpSpPr>
          <a:xfrm>
            <a:off x="5851774" y="4029151"/>
            <a:ext cx="2449847" cy="428547"/>
            <a:chOff x="2591840" y="2412725"/>
            <a:chExt cx="2412208" cy="540000"/>
          </a:xfrm>
        </p:grpSpPr>
        <p:sp>
          <p:nvSpPr>
            <p:cNvPr id="150" name="Rectangle 149"/>
            <p:cNvSpPr/>
            <p:nvPr/>
          </p:nvSpPr>
          <p:spPr>
            <a:xfrm>
              <a:off x="3131840" y="2448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131840" y="2700669"/>
              <a:ext cx="1800000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095784" y="2451559"/>
              <a:ext cx="1908264" cy="271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/>
                <a:t>PHL </a:t>
              </a:r>
              <a:r>
                <a:rPr lang="en-US" sz="800" b="1" dirty="0" err="1"/>
                <a:t>Maintenence</a:t>
              </a:r>
              <a:endParaRPr lang="en-US" sz="8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113912" y="2657415"/>
              <a:ext cx="1872008" cy="29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 Black" pitchFamily="34" charset="0"/>
                </a:rPr>
                <a:t>DARMIAH, S.T</a:t>
              </a:r>
            </a:p>
          </p:txBody>
        </p:sp>
      </p:grpSp>
      <p:pic>
        <p:nvPicPr>
          <p:cNvPr id="155" name="Picture 15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035" y="4062182"/>
            <a:ext cx="457553" cy="387924"/>
          </a:xfrm>
          <a:prstGeom prst="rect">
            <a:avLst/>
          </a:prstGeom>
        </p:spPr>
      </p:pic>
      <p:grpSp>
        <p:nvGrpSpPr>
          <p:cNvPr id="156" name="Group 155"/>
          <p:cNvGrpSpPr/>
          <p:nvPr/>
        </p:nvGrpSpPr>
        <p:grpSpPr>
          <a:xfrm>
            <a:off x="8304926" y="3029059"/>
            <a:ext cx="3240107" cy="428548"/>
            <a:chOff x="2591840" y="2412725"/>
            <a:chExt cx="2571372" cy="540000"/>
          </a:xfrm>
        </p:grpSpPr>
        <p:sp>
          <p:nvSpPr>
            <p:cNvPr id="157" name="Rectangle 156"/>
            <p:cNvSpPr/>
            <p:nvPr/>
          </p:nvSpPr>
          <p:spPr>
            <a:xfrm>
              <a:off x="3131840" y="2448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131840" y="2700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949256" y="2448667"/>
              <a:ext cx="2213956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D" sz="800" b="1" dirty="0">
                  <a:latin typeface="+mj-lt"/>
                </a:rPr>
                <a:t>Staff IT</a:t>
              </a:r>
              <a:endParaRPr lang="en-US" sz="800" b="1" dirty="0">
                <a:latin typeface="+mj-lt"/>
              </a:endParaRPr>
            </a:p>
          </p:txBody>
        </p:sp>
      </p:grpSp>
      <p:sp>
        <p:nvSpPr>
          <p:cNvPr id="162" name="Rectangle 161"/>
          <p:cNvSpPr/>
          <p:nvPr/>
        </p:nvSpPr>
        <p:spPr>
          <a:xfrm>
            <a:off x="9252328" y="3234459"/>
            <a:ext cx="1795671" cy="24621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 algn="ctr"/>
            <a:r>
              <a:rPr lang="en-US" sz="1000" dirty="0" err="1">
                <a:latin typeface="Arial Black" pitchFamily="34" charset="0"/>
              </a:rPr>
              <a:t>Mhd</a:t>
            </a:r>
            <a:r>
              <a:rPr lang="en-US" sz="1000" dirty="0">
                <a:latin typeface="Arial Black" pitchFamily="34" charset="0"/>
              </a:rPr>
              <a:t>. </a:t>
            </a:r>
            <a:r>
              <a:rPr lang="en-US" sz="1000" dirty="0" err="1">
                <a:latin typeface="Arial Black" pitchFamily="34" charset="0"/>
              </a:rPr>
              <a:t>Habib</a:t>
            </a:r>
            <a:r>
              <a:rPr lang="en-US" sz="1000" dirty="0">
                <a:latin typeface="Arial Black" pitchFamily="34" charset="0"/>
              </a:rPr>
              <a:t> </a:t>
            </a:r>
            <a:r>
              <a:rPr lang="en-US" sz="1000" dirty="0" err="1">
                <a:latin typeface="Arial Black" pitchFamily="34" charset="0"/>
              </a:rPr>
              <a:t>Junaidi</a:t>
            </a:r>
            <a:r>
              <a:rPr lang="en-US" sz="1000" dirty="0">
                <a:latin typeface="Arial Black" pitchFamily="34" charset="0"/>
              </a:rPr>
              <a:t>, ST</a:t>
            </a:r>
          </a:p>
        </p:txBody>
      </p:sp>
      <p:pic>
        <p:nvPicPr>
          <p:cNvPr id="163" name="Picture 162" descr="C:\Users\USER\Downloads\WhatsApp Image 2021-03-18 at 11.22.55 (1).jpeg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5" y="3059832"/>
            <a:ext cx="567460" cy="38273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roup 163"/>
          <p:cNvGrpSpPr/>
          <p:nvPr/>
        </p:nvGrpSpPr>
        <p:grpSpPr>
          <a:xfrm>
            <a:off x="8301620" y="3543371"/>
            <a:ext cx="3240107" cy="428548"/>
            <a:chOff x="2591840" y="2412725"/>
            <a:chExt cx="2571372" cy="540000"/>
          </a:xfrm>
        </p:grpSpPr>
        <p:sp>
          <p:nvSpPr>
            <p:cNvPr id="165" name="Rectangle 164"/>
            <p:cNvSpPr/>
            <p:nvPr/>
          </p:nvSpPr>
          <p:spPr>
            <a:xfrm>
              <a:off x="3131840" y="2448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131840" y="2700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949256" y="2448667"/>
              <a:ext cx="2213956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D" sz="800" b="1" dirty="0">
                  <a:latin typeface="+mj-lt"/>
                </a:rPr>
                <a:t>Staff IT</a:t>
              </a:r>
              <a:endParaRPr lang="en-US" sz="800" b="1" dirty="0">
                <a:latin typeface="+mj-lt"/>
              </a:endParaRPr>
            </a:p>
          </p:txBody>
        </p:sp>
      </p:grpSp>
      <p:sp>
        <p:nvSpPr>
          <p:cNvPr id="169" name="Rectangle 168"/>
          <p:cNvSpPr/>
          <p:nvPr/>
        </p:nvSpPr>
        <p:spPr>
          <a:xfrm>
            <a:off x="9435000" y="3734377"/>
            <a:ext cx="1566442" cy="24621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 algn="ctr"/>
            <a:r>
              <a:rPr lang="en-US" sz="1000" dirty="0" err="1">
                <a:latin typeface="Arial Black" pitchFamily="34" charset="0"/>
              </a:rPr>
              <a:t>Febby</a:t>
            </a:r>
            <a:r>
              <a:rPr lang="en-US" sz="1000" dirty="0">
                <a:latin typeface="Arial Black" pitchFamily="34" charset="0"/>
              </a:rPr>
              <a:t> Amelia, </a:t>
            </a:r>
            <a:r>
              <a:rPr lang="en-US" sz="1000" dirty="0" err="1">
                <a:latin typeface="Arial Black" pitchFamily="34" charset="0"/>
              </a:rPr>
              <a:t>A.Md</a:t>
            </a:r>
            <a:endParaRPr lang="en-US" sz="1000" dirty="0">
              <a:latin typeface="Arial Black" pitchFamily="34" charset="0"/>
            </a:endParaRPr>
          </a:p>
        </p:txBody>
      </p:sp>
      <p:pic>
        <p:nvPicPr>
          <p:cNvPr id="170" name="Picture 169" descr="C:\Users\USER\Downloads\WhatsApp Image 2021-03-18 at 11.02.43.jpeg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17" y="3588867"/>
            <a:ext cx="593548" cy="3545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2" name="Group 171"/>
          <p:cNvGrpSpPr/>
          <p:nvPr/>
        </p:nvGrpSpPr>
        <p:grpSpPr>
          <a:xfrm>
            <a:off x="8281968" y="4023422"/>
            <a:ext cx="3240107" cy="428548"/>
            <a:chOff x="2591840" y="2412725"/>
            <a:chExt cx="2571372" cy="540000"/>
          </a:xfrm>
        </p:grpSpPr>
        <p:sp>
          <p:nvSpPr>
            <p:cNvPr id="173" name="Rectangle 172"/>
            <p:cNvSpPr/>
            <p:nvPr/>
          </p:nvSpPr>
          <p:spPr>
            <a:xfrm>
              <a:off x="3131840" y="2448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131840" y="2700669"/>
              <a:ext cx="1962508" cy="252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7150" h="57150"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591840" y="2412725"/>
              <a:ext cx="540000" cy="540000"/>
            </a:xfrm>
            <a:prstGeom prst="rect">
              <a:avLst/>
            </a:prstGeom>
            <a:blipFill>
              <a:blip r:embed="rId22"/>
              <a:stretch>
                <a:fillRect/>
              </a:stretch>
            </a:blipFill>
            <a:scene3d>
              <a:camera prst="orthographicFront"/>
              <a:lightRig rig="threePt" dir="t"/>
            </a:scene3d>
            <a:sp3d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49256" y="2448667"/>
              <a:ext cx="2213956" cy="271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D" sz="800" b="1" dirty="0">
                  <a:latin typeface="+mj-lt"/>
                </a:rPr>
                <a:t>Staff IT</a:t>
              </a:r>
              <a:endParaRPr lang="en-US" sz="800" b="1" dirty="0">
                <a:latin typeface="+mj-lt"/>
              </a:endParaRPr>
            </a:p>
          </p:txBody>
        </p:sp>
      </p:grpSp>
      <p:sp>
        <p:nvSpPr>
          <p:cNvPr id="177" name="Rectangle 176"/>
          <p:cNvSpPr/>
          <p:nvPr/>
        </p:nvSpPr>
        <p:spPr>
          <a:xfrm>
            <a:off x="9555609" y="4211497"/>
            <a:ext cx="1332404" cy="24621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 algn="ctr"/>
            <a:r>
              <a:rPr lang="en-US" sz="1000" dirty="0" err="1">
                <a:latin typeface="Arial Black" pitchFamily="34" charset="0"/>
              </a:rPr>
              <a:t>Hardiansyah</a:t>
            </a:r>
            <a:r>
              <a:rPr lang="en-US" sz="1000" dirty="0">
                <a:latin typeface="Arial Black" pitchFamily="34" charset="0"/>
              </a:rPr>
              <a:t>, ST</a:t>
            </a:r>
          </a:p>
        </p:txBody>
      </p:sp>
      <p:cxnSp>
        <p:nvCxnSpPr>
          <p:cNvPr id="179" name="Straight Connector 178"/>
          <p:cNvCxnSpPr/>
          <p:nvPr/>
        </p:nvCxnSpPr>
        <p:spPr>
          <a:xfrm>
            <a:off x="1587224" y="2954397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587224" y="3437892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587224" y="3923681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587224" y="4404970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592432" y="4902665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1603428" y="5407456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781260" y="2123728"/>
            <a:ext cx="0" cy="219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1563640" y="2333136"/>
            <a:ext cx="85526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563640" y="2333136"/>
            <a:ext cx="0" cy="238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0127206" y="2326473"/>
            <a:ext cx="0" cy="22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4245905" y="2343304"/>
            <a:ext cx="0" cy="2285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7122064" y="2339752"/>
            <a:ext cx="0" cy="2285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245905" y="2950778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122064" y="2949386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246767" y="3419872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4246767" y="3928766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246767" y="4438838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0179271" y="2947996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7122064" y="3432094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7122064" y="3928766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10194211" y="3438016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10218222" y="3952206"/>
            <a:ext cx="0" cy="105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6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520</TotalTime>
  <Words>141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2021-03-22T07:45:11Z</dcterms:created>
  <dcterms:modified xsi:type="dcterms:W3CDTF">2021-03-23T09:04:57Z</dcterms:modified>
</cp:coreProperties>
</file>